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63" r:id="rId6"/>
    <p:sldId id="259" r:id="rId7"/>
    <p:sldId id="260" r:id="rId8"/>
    <p:sldId id="261" r:id="rId9"/>
    <p:sldId id="262" r:id="rId10"/>
    <p:sldId id="264" r:id="rId11"/>
    <p:sldId id="268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2" autoAdjust="0"/>
    <p:restoredTop sz="94660"/>
  </p:normalViewPr>
  <p:slideViewPr>
    <p:cSldViewPr snapToGrid="0">
      <p:cViewPr varScale="1">
        <p:scale>
          <a:sx n="52" d="100"/>
          <a:sy n="52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5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2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3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2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50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8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B664B-8A12-4B90-9F85-1C22D883DD3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BC358-EC5E-428A-AF4E-06A46F7C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1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33923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Single Shot Detection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5228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4763"/>
          </a:xfrm>
        </p:spPr>
        <p:txBody>
          <a:bodyPr/>
          <a:lstStyle/>
          <a:p>
            <a:r>
              <a:rPr lang="en-US" b="1" dirty="0" smtClean="0"/>
              <a:t>Improvement in SSD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9928"/>
            <a:ext cx="10610088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Non-Maximum Suppression (NMS</a:t>
            </a:r>
            <a:r>
              <a:rPr lang="en-US" b="1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2" y="1690688"/>
            <a:ext cx="6967728" cy="4828984"/>
          </a:xfrm>
        </p:spPr>
      </p:pic>
    </p:spTree>
    <p:extLst>
      <p:ext uri="{BB962C8B-B14F-4D97-AF65-F5344CB8AC3E}">
        <p14:creationId xmlns:p14="http://schemas.microsoft.com/office/powerpoint/2010/main" val="20268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Applied</a:t>
            </a:r>
            <a:endParaRPr lang="en-US" dirty="0"/>
          </a:p>
        </p:txBody>
      </p:sp>
      <p:pic>
        <p:nvPicPr>
          <p:cNvPr id="1026" name="Picture 2" descr="Image result for convolution layer in ss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44" y="1881981"/>
            <a:ext cx="9061704" cy="45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3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Object detection in office with SSD and Faster RCNN NAS [CPU]_3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976" y="2002536"/>
            <a:ext cx="10113264" cy="44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7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467"/>
          </a:xfrm>
        </p:spPr>
        <p:txBody>
          <a:bodyPr/>
          <a:lstStyle/>
          <a:p>
            <a:r>
              <a:rPr lang="en-US" dirty="0" smtClean="0"/>
              <a:t>SSD output</a:t>
            </a:r>
            <a:endParaRPr lang="en-US" dirty="0"/>
          </a:p>
        </p:txBody>
      </p:sp>
      <p:pic>
        <p:nvPicPr>
          <p:cNvPr id="4" name="SSD Mathematica Object Detector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704" y="1289439"/>
            <a:ext cx="10158984" cy="4868863"/>
          </a:xfrm>
        </p:spPr>
      </p:pic>
    </p:spTree>
    <p:extLst>
      <p:ext uri="{BB962C8B-B14F-4D97-AF65-F5344CB8AC3E}">
        <p14:creationId xmlns:p14="http://schemas.microsoft.com/office/powerpoint/2010/main" val="5606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SSD(Single Shot Multi-Box Detection) 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Single Shot:</a:t>
            </a:r>
            <a:r>
              <a:rPr lang="en-US" dirty="0"/>
              <a:t> Object localization and classification is done in single forward pass of </a:t>
            </a:r>
            <a:r>
              <a:rPr lang="en-US" dirty="0" smtClean="0"/>
              <a:t>network.</a:t>
            </a:r>
          </a:p>
          <a:p>
            <a:r>
              <a:rPr lang="en-US" b="1" dirty="0" err="1"/>
              <a:t>MultiBox</a:t>
            </a:r>
            <a:r>
              <a:rPr lang="en-US" b="1" dirty="0"/>
              <a:t>:</a:t>
            </a:r>
            <a:r>
              <a:rPr lang="en-US" dirty="0"/>
              <a:t> Technique for bounding box </a:t>
            </a:r>
            <a:r>
              <a:rPr lang="en-US" dirty="0" smtClean="0"/>
              <a:t>regression</a:t>
            </a:r>
          </a:p>
          <a:p>
            <a:r>
              <a:rPr lang="en-US" b="1" dirty="0"/>
              <a:t>Detector:</a:t>
            </a:r>
            <a:r>
              <a:rPr lang="en-US" dirty="0"/>
              <a:t> Classify the detected objects</a:t>
            </a:r>
          </a:p>
        </p:txBody>
      </p:sp>
    </p:spTree>
    <p:extLst>
      <p:ext uri="{BB962C8B-B14F-4D97-AF65-F5344CB8AC3E}">
        <p14:creationId xmlns:p14="http://schemas.microsoft.com/office/powerpoint/2010/main" val="350819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>
            <a:normAutofit/>
          </a:bodyPr>
          <a:lstStyle/>
          <a:p>
            <a:r>
              <a:rPr lang="en-US" b="1" dirty="0" smtClean="0"/>
              <a:t>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88" y="1316736"/>
            <a:ext cx="11356848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/>
          <a:lstStyle/>
          <a:p>
            <a:r>
              <a:rPr lang="en-US" dirty="0" smtClean="0"/>
              <a:t>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6464"/>
            <a:ext cx="10515600" cy="47504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We </a:t>
            </a:r>
            <a:r>
              <a:rPr lang="en-US" dirty="0"/>
              <a:t>use the set of </a:t>
            </a:r>
            <a:r>
              <a:rPr lang="en-US" b="1" dirty="0"/>
              <a:t>auxiliary convolutional layers from Conv6 layer onwards instead of fully connected layers</a:t>
            </a:r>
            <a:r>
              <a:rPr lang="en-US" dirty="0"/>
              <a:t>. </a:t>
            </a:r>
            <a:r>
              <a:rPr lang="en-US" dirty="0" smtClean="0"/>
              <a:t>e </a:t>
            </a:r>
            <a:r>
              <a:rPr lang="en-US" dirty="0"/>
              <a:t>of SSD is built based on the VGG-16 architecture</a:t>
            </a:r>
            <a:r>
              <a:rPr lang="en-US" dirty="0" smtClean="0"/>
              <a:t>.</a:t>
            </a:r>
          </a:p>
          <a:p>
            <a:r>
              <a:rPr lang="en-US" dirty="0"/>
              <a:t>The reason of using VGG-16 as foundational network is its high quality image classification and transfer learning to improve results</a:t>
            </a:r>
            <a:r>
              <a:rPr lang="en-US" dirty="0" smtClean="0"/>
              <a:t>.</a:t>
            </a:r>
          </a:p>
          <a:p>
            <a:r>
              <a:rPr lang="en-US" dirty="0"/>
              <a:t>Using the auxiliary convolutional layers we can </a:t>
            </a:r>
            <a:r>
              <a:rPr lang="en-US" b="1" dirty="0"/>
              <a:t>extract features at multiple scales and progressively decrease the size at each following layer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56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VGG-16 in SSD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264" y="2258568"/>
            <a:ext cx="10268712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4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/>
          <a:lstStyle/>
          <a:p>
            <a:r>
              <a:rPr lang="en-US" dirty="0" smtClean="0"/>
              <a:t>VGG-16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36" y="1271588"/>
            <a:ext cx="10265664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3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747"/>
          </a:xfrm>
        </p:spPr>
        <p:txBody>
          <a:bodyPr>
            <a:normAutofit/>
          </a:bodyPr>
          <a:lstStyle/>
          <a:p>
            <a:r>
              <a:rPr lang="en-US" b="1" dirty="0"/>
              <a:t>Working </a:t>
            </a:r>
            <a:r>
              <a:rPr lang="en-US" b="1" dirty="0" smtClean="0"/>
              <a:t>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1872"/>
            <a:ext cx="10515600" cy="4915091"/>
          </a:xfrm>
        </p:spPr>
        <p:txBody>
          <a:bodyPr/>
          <a:lstStyle/>
          <a:p>
            <a:r>
              <a:rPr lang="en-US" dirty="0"/>
              <a:t>To train our algorithm, we need a training set that contains image with objects and those objects must have bounding boxes on them</a:t>
            </a:r>
            <a:r>
              <a:rPr lang="en-US" dirty="0" smtClean="0"/>
              <a:t>.</a:t>
            </a:r>
          </a:p>
          <a:p>
            <a:r>
              <a:rPr lang="en-US" dirty="0"/>
              <a:t>Learning this way, the algorithms learn how to put rectangle on the object and where to put. </a:t>
            </a:r>
            <a:endParaRPr lang="en-US" dirty="0" smtClean="0"/>
          </a:p>
          <a:p>
            <a:r>
              <a:rPr lang="en-US" dirty="0"/>
              <a:t>We minimize the errors between inferred bounding boxes and ground truth to optimize our model to detect the object correctly</a:t>
            </a:r>
            <a:r>
              <a:rPr lang="en-US" dirty="0" smtClean="0"/>
              <a:t>.</a:t>
            </a:r>
          </a:p>
          <a:p>
            <a:r>
              <a:rPr lang="en-US" dirty="0"/>
              <a:t>Unlike in CNN, we don’t only predict if there is an object in the image or not we also need to predict where in the image the object is</a:t>
            </a:r>
            <a:r>
              <a:rPr lang="en-US" dirty="0" smtClean="0"/>
              <a:t>.</a:t>
            </a:r>
          </a:p>
          <a:p>
            <a:r>
              <a:rPr lang="en-US" dirty="0"/>
              <a:t>During training the algorithm learn to adjust the height and width of the rectangle in the object.</a:t>
            </a:r>
          </a:p>
        </p:txBody>
      </p:sp>
    </p:spTree>
    <p:extLst>
      <p:ext uri="{BB962C8B-B14F-4D97-AF65-F5344CB8AC3E}">
        <p14:creationId xmlns:p14="http://schemas.microsoft.com/office/powerpoint/2010/main" val="49576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331"/>
          </a:xfrm>
        </p:spPr>
        <p:txBody>
          <a:bodyPr/>
          <a:lstStyle/>
          <a:p>
            <a:r>
              <a:rPr lang="en-US" dirty="0" smtClean="0"/>
              <a:t>Datasets(</a:t>
            </a:r>
            <a:r>
              <a:rPr lang="en-US" dirty="0"/>
              <a:t>Pascal VOC and COCO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28" y="1271588"/>
            <a:ext cx="9985248" cy="5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6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</p:spPr>
        <p:txBody>
          <a:bodyPr>
            <a:normAutofit/>
          </a:bodyPr>
          <a:lstStyle/>
          <a:p>
            <a:r>
              <a:rPr lang="en-US" b="1" dirty="0"/>
              <a:t>Dealing With Scale </a:t>
            </a:r>
            <a:r>
              <a:rPr lang="en-US" b="1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52" y="1664292"/>
            <a:ext cx="9564624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94</Words>
  <Application>Microsoft Office PowerPoint</Application>
  <PresentationFormat>Widescreen</PresentationFormat>
  <Paragraphs>27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Single Shot Detection</vt:lpstr>
      <vt:lpstr>SSD(Single Shot Multi-Box Detection)  </vt:lpstr>
      <vt:lpstr>Architecture</vt:lpstr>
      <vt:lpstr>SSD</vt:lpstr>
      <vt:lpstr>VGG-16 in SSD</vt:lpstr>
      <vt:lpstr>VGG-16</vt:lpstr>
      <vt:lpstr>Working Mechanism</vt:lpstr>
      <vt:lpstr>Datasets(Pascal VOC and COCO)</vt:lpstr>
      <vt:lpstr>Dealing With Scale Problem</vt:lpstr>
      <vt:lpstr>Improvement in SSD</vt:lpstr>
      <vt:lpstr>Non-Maximum Suppression (NMS)</vt:lpstr>
      <vt:lpstr>SSD Applied</vt:lpstr>
      <vt:lpstr>SSD Output</vt:lpstr>
      <vt:lpstr>SSD output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SSD(Single Shot Multi-Box Detection)</dc:title>
  <dc:creator>Ayush Adhikari</dc:creator>
  <cp:lastModifiedBy>Ayush Adhikari</cp:lastModifiedBy>
  <cp:revision>13</cp:revision>
  <dcterms:created xsi:type="dcterms:W3CDTF">2019-07-16T01:29:07Z</dcterms:created>
  <dcterms:modified xsi:type="dcterms:W3CDTF">2021-04-11T02:19:59Z</dcterms:modified>
</cp:coreProperties>
</file>